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7A69-5673-2549-9CE7-A681B8FDA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653BB-8190-594A-8F9F-330F141A1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2E020-049B-0A40-B18D-584040D5E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EF3BA-B7A0-F243-86A7-A9C94911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32CE8-3A62-374B-8B1E-0BAE959A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7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172B0-318E-4E44-A1A1-B549E2B73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ECD93-C5D9-4E4B-9332-D07423AE2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0A61E-0354-DA4F-B581-948A6CB9A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A895F-056B-0B4E-98A7-3ABB15891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B35FD-C5DF-7D4D-9E04-DC2B35A3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0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7D99B2-F69C-7B41-9476-3B357BE06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11B17-5675-8E40-89E1-47BAB5111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13C02-C216-B34C-8101-29036C86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93310-BEBD-1641-8C62-041BBB5E1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7E7AA-53B4-044F-AA6E-9EC58EE27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2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DC016-723C-354F-B0D7-846CF963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5BF8-5F90-264E-9F14-BB986C21E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A7FDA-CEC1-B948-BC88-3DF913C7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3A822-612C-864A-BB05-7FD88553B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A0BE2-037F-5A4A-9DEC-2B2DFF75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7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62AC8-FDDB-BB41-9E1D-3F4F95D7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BC14A-E7A8-AE42-B7AC-F34FFBCA4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23B16-A923-4440-B1A1-6B8E2640E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6139F-408C-2D41-9641-C6780444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A1C30-1661-B244-B57A-DF6F59B0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1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EDF6-E61B-C74B-A4A6-0482DD33A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03F1D-0F4C-EC47-BFB9-5D3825FE5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2A8FF-5577-1549-8EF5-C8C69DEF0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6FAC8-6A5C-1B4B-970E-9F424DDD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AEC07-72FB-0F4C-81EE-F5A8672AA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A2EDE-4B10-DB42-AFFF-30F7E931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1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5888-B5F5-6149-8B7E-254B09525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53A7-1EBE-2849-A8A9-77697C677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0DCB9-5EC8-964F-AFC2-20D6DAACE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EAFD0-1293-5449-9F39-474E153547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37240B-69A5-F14C-8C7D-A440F8E34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588570-95CF-8A43-8B20-409C7717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3FE661-E7ED-D144-ADAC-D49DF038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80112A-0E44-B548-8A14-379CBEA2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62603-8BAB-1744-B808-598286F6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CBE809-95FF-0042-9A2D-A62F6556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22E54-76E6-5740-AE17-12771E5E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DB2FA-3C9D-4F4D-8150-676A59B5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8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A6F4DD-6AC4-144E-8D56-71B836CF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6BD587-32A0-0D4D-B990-C411F2FDA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794F7-CE40-3348-B57C-D99096716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6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6F63C-8E21-3F4C-BC46-DEEAD8974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AC774-E9BC-D84F-BDDF-325D4242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0C5CC-E452-434B-BAAA-4923ADB13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B2726-5840-0C4B-9D94-69914F337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1990B-AB59-8B4D-AB55-ABDF8B2D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18D1E-2BAA-1848-8DAC-584D7541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45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783BA-548F-EA4D-9EAF-517F9A845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AA9AF-6A32-0544-90A0-95582F83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77082-5C06-054F-A4BD-595EAFBB7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D3880-C70F-E44F-9F77-62484F6F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19F30-2873-014A-A844-614D3BE0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8D4F7-987B-CE4F-A4C8-F7EAA7D1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40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B81B4-C0B5-6A48-920B-D67649471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C5135-3D01-B44A-8BF7-340E57432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8060F-FC5F-794C-A0CE-A89F6EA96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2D204-BB81-CA44-A734-C141F39E450C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62001-1197-3743-B3A7-666246A27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F5FD0-6489-AA43-BC6B-2F2667289E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41A6-F11A-9242-B7E1-913EA5B7D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8B3C7-4893-5B4A-B42E-769C45CD83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4C557-811F-254A-90E6-925BB25CD6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95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2022-01-27T23:01:28Z</dcterms:created>
  <dcterms:modified xsi:type="dcterms:W3CDTF">2022-01-27T23:02:11Z</dcterms:modified>
</cp:coreProperties>
</file>